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3" r:id="rId3"/>
    <p:sldId id="380" r:id="rId4"/>
    <p:sldId id="381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178"/>
    <a:srgbClr val="2C3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216" y="-108"/>
      </p:cViewPr>
      <p:guideLst>
        <p:guide orient="horz" pos="2162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2018-01-12T06:05:00Z</dcterms:created>
  <dcterms:modified xsi:type="dcterms:W3CDTF">2020-06-10T09:10:22Z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