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43" r:id="rId3"/>
    <p:sldId id="452" r:id="rId4"/>
    <p:sldId id="453" r:id="rId5"/>
    <p:sldId id="454" r:id="rId6"/>
    <p:sldId id="455" r:id="rId7"/>
    <p:sldId id="456" r:id="rId8"/>
    <p:sldId id="457" r:id="rId9"/>
    <p:sldId id="458" r:id="rId10"/>
    <p:sldId id="459" r:id="rId11"/>
    <p:sldId id="460" r:id="rId12"/>
    <p:sldId id="461" r:id="rId13"/>
    <p:sldId id="462" r:id="rId14"/>
    <p:sldId id="463" r:id="rId15"/>
    <p:sldId id="464" r:id="rId16"/>
    <p:sldId id="465" r:id="rId17"/>
    <p:sldId id="466" r:id="rId18"/>
    <p:sldId id="467" r:id="rId19"/>
    <p:sldId id="468" r:id="rId20"/>
    <p:sldId id="469" r:id="rId21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5178"/>
    <a:srgbClr val="2C30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-216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0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自定义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50</cp:revision>
  <dcterms:created xsi:type="dcterms:W3CDTF">2018-01-12T06:05:00Z</dcterms:created>
  <dcterms:modified xsi:type="dcterms:W3CDTF">2020-05-06T08:45:26Z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