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43" r:id="rId3"/>
    <p:sldId id="416" r:id="rId4"/>
    <p:sldId id="417" r:id="rId5"/>
    <p:sldId id="418" r:id="rId6"/>
    <p:sldId id="419" r:id="rId7"/>
    <p:sldId id="420" r:id="rId8"/>
    <p:sldId id="421" r:id="rId9"/>
    <p:sldId id="422" r:id="rId10"/>
    <p:sldId id="423" r:id="rId11"/>
    <p:sldId id="424" r:id="rId12"/>
    <p:sldId id="425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5178"/>
    <a:srgbClr val="2C3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21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46</cp:revision>
  <dcterms:created xsi:type="dcterms:W3CDTF">2018-01-12T06:05:00Z</dcterms:created>
  <dcterms:modified xsi:type="dcterms:W3CDTF">2020-05-06T08:16:03Z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