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7" r:id="rId3"/>
    <p:sldId id="432" r:id="rId4"/>
    <p:sldId id="433" r:id="rId5"/>
    <p:sldId id="434" r:id="rId6"/>
    <p:sldId id="435" r:id="rId7"/>
    <p:sldId id="436" r:id="rId8"/>
    <p:sldId id="437" r:id="rId9"/>
    <p:sldId id="438" r:id="rId10"/>
    <p:sldId id="439" r:id="rId11"/>
    <p:sldId id="440" r:id="rId12"/>
    <p:sldId id="441" r:id="rId13"/>
    <p:sldId id="442" r:id="rId14"/>
    <p:sldId id="443" r:id="rId15"/>
    <p:sldId id="444" r:id="rId1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5178"/>
    <a:srgbClr val="2C3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21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48</cp:revision>
  <dcterms:created xsi:type="dcterms:W3CDTF">2018-01-12T06:05:00Z</dcterms:created>
  <dcterms:modified xsi:type="dcterms:W3CDTF">2020-06-10T11:02:07Z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